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lack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Light" panose="020B0600000101010101" charset="-127"/>
      <p:regular r:id="rId32"/>
    </p:embeddedFont>
    <p:embeddedFont>
      <p:font typeface="Pretendard Medium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Pretendard SemiBold" panose="020B0600000101010101" charset="-127"/>
      <p:bold r:id="rId35"/>
    </p:embeddedFont>
    <p:embeddedFont>
      <p:font typeface="Anek Bangla Expanded Bold" panose="020B0600000101010101" charset="0"/>
      <p:bold r:id="rId36"/>
    </p:embeddedFont>
    <p:embeddedFont>
      <p:font typeface="Anek Bangla Expanded Medium" panose="020B0600000101010101" charset="0"/>
      <p:bold r:id="rId37"/>
    </p:embeddedFont>
    <p:embeddedFont>
      <p:font typeface="Anek Bangla Expanded SemiBold" panose="020B0600000101010101" charset="0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5" autoAdjust="0"/>
  </p:normalViewPr>
  <p:slideViewPr>
    <p:cSldViewPr>
      <p:cViewPr varScale="1">
        <p:scale>
          <a:sx n="39" d="100"/>
          <a:sy n="39" d="100"/>
        </p:scale>
        <p:origin x="16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83EA4-2B43-4D28-933B-521826EC5BE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19FB-441B-4E5D-9418-D53E4638F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D19FB-441B-4E5D-9418-D53E4638FB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6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39FC61-3B8B-2E0E-118A-96C817FC9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984" y="556895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109" y="72771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75" y="5620497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742315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목적</a:t>
            </a:r>
            <a:r>
              <a:rPr lang="en-US" altLang="ko-KR" sz="2800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ea typeface="Pretendard SemiBold"/>
              </a:rPr>
              <a:t>및 시장 분석</a:t>
            </a:r>
            <a:endParaRPr lang="ko-KR" sz="2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43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78A1-C689-24A6-A235-CD5A222F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F3EA9-8209-6DE9-1C87-EF365C62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6249AD-216F-8EEC-CD98-BC11C88C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E59EC4-6C09-A744-125F-57CFDD29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BD1B04-F4F7-3419-6ECC-8D7728458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937260-47EF-0898-9CAD-C7AA50390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E84CEC-29A5-E9F6-440A-881C173A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CD80AE2-4D90-08E0-0203-863858A49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0FE2E60-2424-8BF4-1138-469475061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6527800"/>
            <a:ext cx="58547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A77725E-D32E-9853-D5FD-04A38462E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5175250"/>
            <a:ext cx="3175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A27745D-B8C1-09B6-BF8D-528FDE15C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664450"/>
            <a:ext cx="3175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BDB01DE-2530-1C0C-381A-36CB36216A9D}"/>
              </a:ext>
            </a:extLst>
          </p:cNvPr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ExtraBold"/>
              </a:rPr>
              <a:t>예상 소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284261-5034-1025-D2ED-51F441F1DC22}"/>
              </a:ext>
            </a:extLst>
          </p:cNvPr>
          <p:cNvSpPr txBox="1"/>
          <p:nvPr/>
        </p:nvSpPr>
        <p:spPr>
          <a:xfrm>
            <a:off x="11912600" y="5118100"/>
            <a:ext cx="492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맞춤형 마케팅으로 </a:t>
            </a:r>
            <a:endParaRPr lang="en-US" altLang="ko-KR" sz="2400" b="0" i="0" dirty="0">
              <a:effectLst/>
              <a:latin typeface="Pretendard Regular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시장 활성화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716B043-55F8-02F9-864C-63A7C8035EF7}"/>
              </a:ext>
            </a:extLst>
          </p:cNvPr>
          <p:cNvSpPr txBox="1"/>
          <p:nvPr/>
        </p:nvSpPr>
        <p:spPr>
          <a:xfrm>
            <a:off x="11912600" y="7607300"/>
            <a:ext cx="568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각 플랫폼별 취약점 완화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4960E0E-9FFF-5E4B-F516-F981799914F7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프로젝트 기대효과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D57DDD-EF26-6452-20A9-364891334B04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4CF00D38-5D92-A4AE-B3B6-16F56EE74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20E4955-9278-FDAC-E2A8-DAE800F60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 err="1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Light"/>
              </a:rPr>
              <a:t>시장 분석</a:t>
            </a:r>
            <a:endParaRPr lang="ko-KR" sz="8000" b="0" i="0" u="none" strike="noStrike" spc="100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시장 분석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 dirty="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653</Words>
  <Application>Microsoft Office PowerPoint</Application>
  <PresentationFormat>사용자 지정</PresentationFormat>
  <Paragraphs>141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Pretendard Light</vt:lpstr>
      <vt:lpstr>Pretendard Regular</vt:lpstr>
      <vt:lpstr>Pretendard Black</vt:lpstr>
      <vt:lpstr>Pretendard Bold</vt:lpstr>
      <vt:lpstr>Anek Bangla Expanded Bold</vt:lpstr>
      <vt:lpstr>Pretendard SemiBold</vt:lpstr>
      <vt:lpstr>Pretendard Medium</vt:lpstr>
      <vt:lpstr>맑은 고딕</vt:lpstr>
      <vt:lpstr>Anek Bangla Expanded SemiBold</vt:lpstr>
      <vt:lpstr>Calibri</vt:lpstr>
      <vt:lpstr>Arial</vt:lpstr>
      <vt:lpstr>Pretendard ExtraBold</vt:lpstr>
      <vt:lpstr>Anek Bangla Expanded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9</cp:revision>
  <dcterms:created xsi:type="dcterms:W3CDTF">2006-08-16T00:00:00Z</dcterms:created>
  <dcterms:modified xsi:type="dcterms:W3CDTF">2025-05-09T03:34:57Z</dcterms:modified>
</cp:coreProperties>
</file>